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57" r:id="rId5"/>
    <p:sldId id="262" r:id="rId6"/>
    <p:sldId id="258" r:id="rId7"/>
    <p:sldId id="261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 snapToObjects="1">
      <p:cViewPr>
        <p:scale>
          <a:sx n="200" d="100"/>
          <a:sy n="200" d="100"/>
        </p:scale>
        <p:origin x="-4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E83-9B0A-B347-BD9B-81C63F140D3D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435F-69BC-BC4A-8BB2-FEB342D28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435F-69BC-BC4A-8BB2-FEB342D28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9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49" y="526741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421533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16549" y="51671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443288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36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2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6908" y="2432914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800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82512" y="3949760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36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33400"/>
            <a:ext cx="3667232" cy="37161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77800" y="390859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-177800" y="557840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07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2948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135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W11-170892-ellipse-profiles-Ha.eps"/>
          <p:cNvPicPr>
            <a:picLocks noChangeAspect="1"/>
          </p:cNvPicPr>
          <p:nvPr/>
        </p:nvPicPr>
        <p:blipFill>
          <a:blip r:embed="rId2"/>
          <a:srcRect l="909" t="2809" r="2727" b="51348"/>
          <a:stretch>
            <a:fillRect/>
          </a:stretch>
        </p:blipFill>
        <p:spPr>
          <a:xfrm>
            <a:off x="1155700" y="590550"/>
            <a:ext cx="6429562" cy="2062312"/>
          </a:xfrm>
          <a:prstGeom prst="rect">
            <a:avLst/>
          </a:prstGeom>
        </p:spPr>
      </p:pic>
      <p:pic>
        <p:nvPicPr>
          <p:cNvPr id="3" name="Picture 2" descr="MKW11-170892-ellipse-profiles-Ha.eps"/>
          <p:cNvPicPr>
            <a:picLocks noChangeAspect="1"/>
          </p:cNvPicPr>
          <p:nvPr/>
        </p:nvPicPr>
        <p:blipFill>
          <a:blip r:embed="rId3"/>
          <a:srcRect l="31970" t="46180" r="21667" b="10839"/>
          <a:stretch>
            <a:fillRect/>
          </a:stretch>
        </p:blipFill>
        <p:spPr>
          <a:xfrm>
            <a:off x="1587500" y="2927350"/>
            <a:ext cx="5332212" cy="3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14 at 11.01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3086101"/>
            <a:ext cx="1851660" cy="1828800"/>
          </a:xfrm>
          <a:prstGeom prst="rect">
            <a:avLst/>
          </a:prstGeom>
        </p:spPr>
      </p:pic>
      <p:pic>
        <p:nvPicPr>
          <p:cNvPr id="4" name="Picture 3" descr="Screen Shot 2016-11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6" y="3086101"/>
            <a:ext cx="1844040" cy="1828800"/>
          </a:xfrm>
          <a:prstGeom prst="rect">
            <a:avLst/>
          </a:prstGeom>
        </p:spPr>
      </p:pic>
      <p:pic>
        <p:nvPicPr>
          <p:cNvPr id="5" name="Picture 4" descr="Screen Shot 2016-11-14 at 11.0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22" y="3086101"/>
            <a:ext cx="1851565" cy="1828800"/>
          </a:xfrm>
          <a:prstGeom prst="rect">
            <a:avLst/>
          </a:prstGeom>
        </p:spPr>
      </p:pic>
      <p:pic>
        <p:nvPicPr>
          <p:cNvPr id="6" name="Picture 5" descr="Screen Shot 2016-11-14 at 11.00.5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" y="3086101"/>
            <a:ext cx="1843977" cy="1828800"/>
          </a:xfrm>
          <a:prstGeom prst="rect">
            <a:avLst/>
          </a:prstGeom>
        </p:spPr>
      </p:pic>
      <p:pic>
        <p:nvPicPr>
          <p:cNvPr id="7" name="Picture 6" descr="Screen Shot 2016-11-14 at 11.04.2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4" y="1350462"/>
            <a:ext cx="3588504" cy="1642523"/>
          </a:xfrm>
          <a:prstGeom prst="rect">
            <a:avLst/>
          </a:prstGeom>
        </p:spPr>
      </p:pic>
      <p:pic>
        <p:nvPicPr>
          <p:cNvPr id="8" name="Picture 7" descr="magri_ugc8749_HIspe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916" y="1388512"/>
            <a:ext cx="1380146" cy="1828800"/>
          </a:xfrm>
          <a:prstGeom prst="rect">
            <a:avLst/>
          </a:prstGeom>
        </p:spPr>
      </p:pic>
      <p:pic>
        <p:nvPicPr>
          <p:cNvPr id="10" name="Picture 9" descr="Screen Shot 2016-11-14 at 11.07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44605"/>
            <a:ext cx="1814485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785" y="1253077"/>
            <a:ext cx="1122535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NGC 5320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9654" y="4538801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186" y="4530334"/>
            <a:ext cx="77752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6483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4128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86313" y="2572851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CO(1-0)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46387" y="1350462"/>
            <a:ext cx="134209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</a:t>
            </a:r>
            <a:r>
              <a:rPr lang="en-US" dirty="0" smtClean="0"/>
              <a:t> 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72694" y="2580305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CO(2-1)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47001" y="3086100"/>
            <a:ext cx="8466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383172" y="3827252"/>
            <a:ext cx="10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4.2 arcmin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3591541" y="321733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518930" y="3182791"/>
            <a:ext cx="54864" cy="548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388484" y="31827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3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80" y="660400"/>
            <a:ext cx="1844984" cy="1828800"/>
          </a:xfrm>
          <a:prstGeom prst="rect">
            <a:avLst/>
          </a:prstGeom>
        </p:spPr>
      </p:pic>
      <p:pic>
        <p:nvPicPr>
          <p:cNvPr id="3" name="Picture 2" descr="Screen Shot 2015-05-14 at 3.0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7" y="679450"/>
            <a:ext cx="1828800" cy="1828800"/>
          </a:xfrm>
          <a:prstGeom prst="rect">
            <a:avLst/>
          </a:prstGeom>
        </p:spPr>
      </p:pic>
      <p:pic>
        <p:nvPicPr>
          <p:cNvPr id="4" name="Picture 3" descr="Screen Shot 2015-05-14 at 3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4" y="660400"/>
            <a:ext cx="1840965" cy="1828800"/>
          </a:xfrm>
          <a:prstGeom prst="rect">
            <a:avLst/>
          </a:prstGeom>
        </p:spPr>
      </p:pic>
      <p:pic>
        <p:nvPicPr>
          <p:cNvPr id="5" name="Picture 4" descr="Screen Shot 2015-05-14 at 3.05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9" y="673100"/>
            <a:ext cx="1849211" cy="1828800"/>
          </a:xfrm>
          <a:prstGeom prst="rect">
            <a:avLst/>
          </a:prstGeom>
        </p:spPr>
      </p:pic>
      <p:pic>
        <p:nvPicPr>
          <p:cNvPr id="7" name="Picture 6" descr="Screen Shot 2015-05-14 at 3.08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8" y="2581275"/>
            <a:ext cx="3737801" cy="361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191" y="2602322"/>
            <a:ext cx="278243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NSA-43874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449" y="7040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4232" y="7082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97" y="7040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6380" y="6829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3" name="Picture 12" descr="Screen Shot 2015-05-14 at 9.00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30" y="2581275"/>
            <a:ext cx="1828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4030" y="25812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16" name="Picture 15" descr="Screen Shot 2015-05-14 at 9.10.36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/>
          <a:stretch/>
        </p:blipFill>
        <p:spPr>
          <a:xfrm>
            <a:off x="4869655" y="2581275"/>
            <a:ext cx="1798964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9655" y="25685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6" y="26711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734138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734138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4" y="734138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08" y="718263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883" y="731215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683" y="735402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7819" y="73121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7508" y="71009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2630550"/>
            <a:ext cx="3742425" cy="35855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7501" y="2671112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680" y="26519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21" name="Picture 20" descr="Screen Shot 2015-05-14 at 9.13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3" y="2671112"/>
            <a:ext cx="1851949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223" y="2651916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2.0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298"/>
            <a:ext cx="3704816" cy="3846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37456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NSA-166036</a:t>
            </a:r>
            <a:endParaRPr lang="en-US" dirty="0"/>
          </a:p>
        </p:txBody>
      </p:sp>
      <p:pic>
        <p:nvPicPr>
          <p:cNvPr id="5" name="Picture 4" descr="Screen Shot 2015-05-14 at 2.2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22" y="632558"/>
            <a:ext cx="1833207" cy="1828800"/>
          </a:xfrm>
          <a:prstGeom prst="rect">
            <a:avLst/>
          </a:prstGeom>
        </p:spPr>
      </p:pic>
      <p:pic>
        <p:nvPicPr>
          <p:cNvPr id="6" name="Picture 5" descr="Screen Shot 2015-05-14 at 2.2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632558"/>
            <a:ext cx="1837592" cy="1828800"/>
          </a:xfrm>
          <a:prstGeom prst="rect">
            <a:avLst/>
          </a:prstGeom>
        </p:spPr>
      </p:pic>
      <p:pic>
        <p:nvPicPr>
          <p:cNvPr id="7" name="Picture 6" descr="Screen Shot 2015-05-14 at 2.23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15" y="632558"/>
            <a:ext cx="1828800" cy="1828800"/>
          </a:xfrm>
          <a:prstGeom prst="rect">
            <a:avLst/>
          </a:prstGeom>
        </p:spPr>
      </p:pic>
      <p:pic>
        <p:nvPicPr>
          <p:cNvPr id="8" name="Picture 7" descr="Screen Shot 2015-05-14 at 2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824435" cy="1828800"/>
          </a:xfrm>
          <a:prstGeom prst="rect">
            <a:avLst/>
          </a:prstGeom>
        </p:spPr>
      </p:pic>
      <p:pic>
        <p:nvPicPr>
          <p:cNvPr id="9" name="Picture 8" descr="Screen Shot 2015-05-14 at 2.28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73" y="2514298"/>
            <a:ext cx="184925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287" y="650278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9315" y="683703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0755" y="68370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0530" y="66117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6" name="Picture 15" descr="Screen Shot 2015-05-14 at 9.20.4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2514298"/>
            <a:ext cx="1783921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0530" y="25431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0755" y="25304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5" y="521853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86" y="2433512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2438400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0635" y="51182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9286" y="2438400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158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5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0234" y="2449781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57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15838" y="3966627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2158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" y="972154"/>
            <a:ext cx="2857500" cy="2895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76" y="354134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7905" y="985698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0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805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pic>
        <p:nvPicPr>
          <p:cNvPr id="28" name="Picture 27" descr="Screen Shot 2015-05-14 at 2.45.0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6" y="4430965"/>
            <a:ext cx="1845325" cy="1828800"/>
          </a:xfrm>
          <a:prstGeom prst="rect">
            <a:avLst/>
          </a:prstGeom>
        </p:spPr>
      </p:pic>
      <p:pic>
        <p:nvPicPr>
          <p:cNvPr id="29" name="Picture 28" descr="Screen Shot 2015-05-14 at 2.44.5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33" y="4430965"/>
            <a:ext cx="1834275" cy="1828800"/>
          </a:xfrm>
          <a:prstGeom prst="rect">
            <a:avLst/>
          </a:prstGeom>
        </p:spPr>
      </p:pic>
      <p:pic>
        <p:nvPicPr>
          <p:cNvPr id="30" name="Picture 29" descr="Screen Shot 2015-05-14 at 2.44.4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4430965"/>
            <a:ext cx="1834275" cy="1828800"/>
          </a:xfrm>
          <a:prstGeom prst="rect">
            <a:avLst/>
          </a:prstGeom>
        </p:spPr>
      </p:pic>
      <p:pic>
        <p:nvPicPr>
          <p:cNvPr id="31" name="Picture 30" descr="Screen Shot 2015-05-14 at 2.44.35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4430965"/>
            <a:ext cx="1839817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81909" y="444852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3814" y="445270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96633" y="444852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80534" y="442740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2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2" y="166438"/>
            <a:ext cx="1845325" cy="1828800"/>
          </a:xfrm>
          <a:prstGeom prst="rect">
            <a:avLst/>
          </a:prstGeom>
        </p:spPr>
      </p:pic>
      <p:pic>
        <p:nvPicPr>
          <p:cNvPr id="3" name="Picture 2" descr="Screen Shot 2015-05-14 at 2.4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89" y="166438"/>
            <a:ext cx="1834275" cy="1828800"/>
          </a:xfrm>
          <a:prstGeom prst="rect">
            <a:avLst/>
          </a:prstGeom>
        </p:spPr>
      </p:pic>
      <p:pic>
        <p:nvPicPr>
          <p:cNvPr id="4" name="Picture 3" descr="Screen Shot 2015-05-14 at 2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9" y="166438"/>
            <a:ext cx="1834275" cy="1828800"/>
          </a:xfrm>
          <a:prstGeom prst="rect">
            <a:avLst/>
          </a:prstGeom>
        </p:spPr>
      </p:pic>
      <p:pic>
        <p:nvPicPr>
          <p:cNvPr id="5" name="Picture 4" descr="Screen Shot 2015-05-14 at 2.4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" y="166438"/>
            <a:ext cx="1839817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65" y="1793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9070" y="1835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1889" y="1793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5790" y="1582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64" y="21250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165100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7" y="165100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36" y="165100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149225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075" y="1621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4875" y="16636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52011" y="16217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700" y="14105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2137712"/>
            <a:ext cx="3742425" cy="3585556"/>
          </a:xfrm>
          <a:prstGeom prst="rect">
            <a:avLst/>
          </a:prstGeom>
        </p:spPr>
      </p:pic>
      <p:pic>
        <p:nvPicPr>
          <p:cNvPr id="11" name="Picture 10" descr="Screen Shot 2015-05-14 at 8.47.2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2" y="3964318"/>
            <a:ext cx="1823803" cy="1828800"/>
          </a:xfrm>
          <a:prstGeom prst="rect">
            <a:avLst/>
          </a:prstGeom>
        </p:spPr>
      </p:pic>
      <p:pic>
        <p:nvPicPr>
          <p:cNvPr id="12" name="Picture 11" descr="Screen Shot 2015-05-14 at 8.47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56" y="212501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693" y="2178274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5348" y="21312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8265" y="2125012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74162" y="3978050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8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5924" r="59622" b="64561"/>
          <a:stretch/>
        </p:blipFill>
        <p:spPr>
          <a:xfrm>
            <a:off x="2222500" y="566664"/>
            <a:ext cx="2153305" cy="1939002"/>
          </a:xfrm>
          <a:prstGeom prst="rect">
            <a:avLst/>
          </a:prstGeom>
        </p:spPr>
      </p:pic>
      <p:pic>
        <p:nvPicPr>
          <p:cNvPr id="8" name="Picture 7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9052" r="59675" b="8709"/>
          <a:stretch/>
        </p:blipFill>
        <p:spPr>
          <a:xfrm>
            <a:off x="2165350" y="2428604"/>
            <a:ext cx="2210455" cy="2122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7430" y="505586"/>
            <a:ext cx="1962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Local Cluster Survey Galaxies</a:t>
            </a:r>
            <a:endParaRPr lang="en-US" sz="12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8550" y="440983"/>
            <a:ext cx="217522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Semi-analytic </a:t>
            </a:r>
            <a:r>
              <a:rPr lang="en-US" sz="1200" dirty="0" smtClean="0">
                <a:latin typeface="Garamond"/>
                <a:cs typeface="Garamond"/>
              </a:rPr>
              <a:t>Models (Xie</a:t>
            </a:r>
            <a:r>
              <a:rPr lang="en-US" sz="1200" dirty="0" smtClean="0">
                <a:latin typeface="Garamond"/>
                <a:cs typeface="Garamond"/>
              </a:rPr>
              <a:t>+</a:t>
            </a:r>
            <a:r>
              <a:rPr lang="en-US" sz="1200" dirty="0" smtClean="0">
                <a:latin typeface="Garamond"/>
                <a:cs typeface="Garamond"/>
              </a:rPr>
              <a:t>2016) </a:t>
            </a:r>
            <a:endParaRPr lang="en-US" sz="1200" dirty="0">
              <a:latin typeface="Garamond"/>
              <a:cs typeface="Garamond"/>
            </a:endParaRPr>
          </a:p>
        </p:txBody>
      </p:sp>
      <p:pic>
        <p:nvPicPr>
          <p:cNvPr id="14" name="Picture 13" descr="size_stellarmas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6450" b="3945"/>
          <a:stretch/>
        </p:blipFill>
        <p:spPr>
          <a:xfrm>
            <a:off x="4415038" y="803005"/>
            <a:ext cx="22107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132256.47+281859.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26667" r="27703" b="26518"/>
          <a:stretch/>
        </p:blipFill>
        <p:spPr>
          <a:xfrm>
            <a:off x="457201" y="2042160"/>
            <a:ext cx="3402957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988" y="2047947"/>
            <a:ext cx="3407666" cy="420758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    NSA-88353</a:t>
            </a:r>
            <a:endParaRPr lang="en-US" dirty="0"/>
          </a:p>
        </p:txBody>
      </p:sp>
      <p:pic>
        <p:nvPicPr>
          <p:cNvPr id="5" name="Picture 4" descr="Screen Shot 2016-11-07 at 7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3870960"/>
            <a:ext cx="1823975" cy="1828800"/>
          </a:xfrm>
          <a:prstGeom prst="rect">
            <a:avLst/>
          </a:prstGeom>
        </p:spPr>
      </p:pic>
      <p:pic>
        <p:nvPicPr>
          <p:cNvPr id="6" name="Picture 5" descr="Screen Shot 2016-11-07 at 7.42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96" y="3870960"/>
            <a:ext cx="1828800" cy="1828800"/>
          </a:xfrm>
          <a:prstGeom prst="rect">
            <a:avLst/>
          </a:prstGeom>
        </p:spPr>
      </p:pic>
      <p:pic>
        <p:nvPicPr>
          <p:cNvPr id="7" name="Picture 6" descr="Screen Shot 2016-11-07 at 7.41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6" y="2052320"/>
            <a:ext cx="1833651" cy="1828800"/>
          </a:xfrm>
          <a:prstGeom prst="rect">
            <a:avLst/>
          </a:prstGeom>
        </p:spPr>
      </p:pic>
      <p:pic>
        <p:nvPicPr>
          <p:cNvPr id="8" name="Picture 7" descr="Screen Shot 2016-11-07 at 7.41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05232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6230" y="205772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4706" y="204216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3286" y="3886524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7261" y="387096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256</Words>
  <Application>Microsoft Macintosh PowerPoint</Application>
  <PresentationFormat>On-screen Show (4:3)</PresentationFormat>
  <Paragraphs>78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Siena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Finn</dc:creator>
  <cp:lastModifiedBy>Rose Finn</cp:lastModifiedBy>
  <cp:revision>51</cp:revision>
  <dcterms:created xsi:type="dcterms:W3CDTF">2015-05-14T14:59:15Z</dcterms:created>
  <dcterms:modified xsi:type="dcterms:W3CDTF">2016-11-14T16:35:06Z</dcterms:modified>
</cp:coreProperties>
</file>